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78" r:id="rId2"/>
    <p:sldId id="1179" r:id="rId3"/>
    <p:sldId id="1180" r:id="rId4"/>
    <p:sldId id="1181" r:id="rId5"/>
    <p:sldId id="1182" r:id="rId6"/>
    <p:sldId id="118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2" y="2471078"/>
            <a:ext cx="905384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349. JESUH IN HONG KEM HIAM?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517679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Does Jesus Care? </a:t>
            </a:r>
          </a:p>
          <a:p>
            <a:r>
              <a:rPr lang="en-US" sz="1500" dirty="0"/>
              <a:t>1 Peter 5:7</a:t>
            </a:r>
          </a:p>
          <a:p>
            <a:r>
              <a:rPr lang="en-US" sz="1500" dirty="0"/>
              <a:t>Frank E. </a:t>
            </a:r>
            <a:r>
              <a:rPr lang="en-US" sz="1500" dirty="0" err="1"/>
              <a:t>Graeff</a:t>
            </a:r>
            <a:r>
              <a:rPr lang="en-US" sz="1500" dirty="0"/>
              <a:t>, 1860-1919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Db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4754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28172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76545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27790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74046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ci-in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5390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208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349. JESUH IN HONG KEM HIAM?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2018-12-14T15:33:53Z</dcterms:modified>
</cp:coreProperties>
</file>